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8" r:id="rId2"/>
  </p:sldMasterIdLst>
  <p:notesMasterIdLst>
    <p:notesMasterId r:id="rId10"/>
  </p:notesMasterIdLst>
  <p:sldIdLst>
    <p:sldId id="743" r:id="rId3"/>
    <p:sldId id="744" r:id="rId4"/>
    <p:sldId id="745" r:id="rId5"/>
    <p:sldId id="746" r:id="rId6"/>
    <p:sldId id="747" r:id="rId7"/>
    <p:sldId id="748" r:id="rId8"/>
    <p:sldId id="74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gela" initials="A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 mediu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l mediu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029" autoAdjust="0"/>
    <p:restoredTop sz="91459" autoAdjust="0"/>
  </p:normalViewPr>
  <p:slideViewPr>
    <p:cSldViewPr>
      <p:cViewPr varScale="1">
        <p:scale>
          <a:sx n="100" d="100"/>
          <a:sy n="100" d="100"/>
        </p:scale>
        <p:origin x="143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377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D80DAA-6C36-444D-BC28-FDA04F5F55A9}" type="datetimeFigureOut">
              <a:rPr lang="ru-RU"/>
              <a:pPr>
                <a:defRPr/>
              </a:pPr>
              <a:t>14.11.2019</a:t>
            </a:fld>
            <a:endParaRPr lang="ru-RU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noProof="0"/>
              <a:t>Faceți clic pentru a edita stilurile de text Coordonator</a:t>
            </a:r>
          </a:p>
          <a:p>
            <a:pPr lvl="1"/>
            <a:r>
              <a:rPr lang="ro-RO" noProof="0"/>
              <a:t>Al doilea nivel</a:t>
            </a:r>
          </a:p>
          <a:p>
            <a:pPr lvl="2"/>
            <a:r>
              <a:rPr lang="ro-RO" noProof="0"/>
              <a:t>Al treilea nivel</a:t>
            </a:r>
          </a:p>
          <a:p>
            <a:pPr lvl="3"/>
            <a:r>
              <a:rPr lang="ro-RO" noProof="0"/>
              <a:t>Al patrulea nivel</a:t>
            </a:r>
          </a:p>
          <a:p>
            <a:pPr lvl="4"/>
            <a:r>
              <a:rPr lang="ro-RO" noProof="0"/>
              <a:t>Al cincilea nivel</a:t>
            </a:r>
            <a:endParaRPr lang="ru-RU" noProof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5ACE55-ECFF-4BC8-9635-8E261B922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215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1" y="4724956"/>
            <a:ext cx="5486399" cy="44762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7615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84F65-0727-4106-9D2A-18A39843F7E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690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84F65-0727-4106-9D2A-18A39843F7E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335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84F65-0727-4106-9D2A-18A39843F7E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552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84F65-0727-4106-9D2A-18A39843F7E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517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84F65-0727-4106-9D2A-18A39843F7E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276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84F65-0727-4106-9D2A-18A39843F7E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35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u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o-RO"/>
              <a:t>Clic pentru editare stil titlu</a:t>
            </a:r>
            <a:endParaRPr kumimoji="0" lang="en-US"/>
          </a:p>
        </p:txBody>
      </p:sp>
      <p:sp>
        <p:nvSpPr>
          <p:cNvPr id="9" name="Subtitlu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o-RO"/>
              <a:t>Faceți clic pentru a edita stilul de subtitlu coordonator</a:t>
            </a:r>
            <a:endParaRPr kumimoji="0" lang="en-US"/>
          </a:p>
        </p:txBody>
      </p:sp>
      <p:sp>
        <p:nvSpPr>
          <p:cNvPr id="28" name="Substituent dată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7C056AA0-4069-4016-9E22-553397AE0895}" type="datetimeFigureOut">
              <a:rPr lang="en-US" smtClean="0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17" name="Substituent subsol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ubstituent număr diapozitiv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2777A17F-022C-41E5-AABE-F33D4B2A2A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Dreptunghi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Dreptunghi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Dreptunghi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Dreptunghi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4637518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/>
              <a:t>Clic pentru editare stil titlu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o-RO"/>
              <a:t>Editați stilurile de text coordonator</a:t>
            </a:r>
          </a:p>
          <a:p>
            <a:pPr lvl="1" eaLnBrk="1" latinLnBrk="0" hangingPunct="1"/>
            <a:r>
              <a:rPr lang="ro-RO"/>
              <a:t>Al doilea nivel</a:t>
            </a:r>
          </a:p>
          <a:p>
            <a:pPr lvl="2" eaLnBrk="1" latinLnBrk="0" hangingPunct="1"/>
            <a:r>
              <a:rPr lang="ro-RO"/>
              <a:t>Al treilea nivel</a:t>
            </a:r>
          </a:p>
          <a:p>
            <a:pPr lvl="3" eaLnBrk="1" latinLnBrk="0" hangingPunct="1"/>
            <a:r>
              <a:rPr lang="ro-RO"/>
              <a:t>Al patrulea nivel</a:t>
            </a:r>
          </a:p>
          <a:p>
            <a:pPr lvl="4" eaLnBrk="1" latinLnBrk="0" hangingPunct="1"/>
            <a:r>
              <a:rPr lang="ro-RO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B4DE8-9E15-4552-B201-C07D30045C8E}" type="datetimeFigureOut">
              <a:rPr lang="en-US" smtClean="0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1D8C9C-5A05-4546-9A31-0F7F6D5B85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0087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o-RO"/>
              <a:t>Clic pentru editare stil titlu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o-RO"/>
              <a:t>Editați stilurile de text coordonator</a:t>
            </a:r>
          </a:p>
          <a:p>
            <a:pPr lvl="1" eaLnBrk="1" latinLnBrk="0" hangingPunct="1"/>
            <a:r>
              <a:rPr lang="ro-RO"/>
              <a:t>Al doilea nivel</a:t>
            </a:r>
          </a:p>
          <a:p>
            <a:pPr lvl="2" eaLnBrk="1" latinLnBrk="0" hangingPunct="1"/>
            <a:r>
              <a:rPr lang="ro-RO"/>
              <a:t>Al treilea nivel</a:t>
            </a:r>
          </a:p>
          <a:p>
            <a:pPr lvl="3" eaLnBrk="1" latinLnBrk="0" hangingPunct="1"/>
            <a:r>
              <a:rPr lang="ro-RO"/>
              <a:t>Al patrulea nivel</a:t>
            </a:r>
          </a:p>
          <a:p>
            <a:pPr lvl="4" eaLnBrk="1" latinLnBrk="0" hangingPunct="1"/>
            <a:r>
              <a:rPr lang="ro-RO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499DF3-3589-4B88-BE52-B4D5F9877DB6}" type="datetimeFigureOut">
              <a:rPr lang="en-US" smtClean="0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980C6-8CEF-413D-81D5-4B66E2F03D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ector drept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unghi isoscel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drept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1298137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87A9-6CAB-4529-B71D-09A62C3B1DFA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932F-6380-48BB-B1A2-5B41B4ED9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52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87A9-6CAB-4529-B71D-09A62C3B1DFA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932F-6380-48BB-B1A2-5B41B4ED9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67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87A9-6CAB-4529-B71D-09A62C3B1DFA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932F-6380-48BB-B1A2-5B41B4ED9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0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87A9-6CAB-4529-B71D-09A62C3B1DFA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932F-6380-48BB-B1A2-5B41B4ED9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98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87A9-6CAB-4529-B71D-09A62C3B1DFA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932F-6380-48BB-B1A2-5B41B4ED9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38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87A9-6CAB-4529-B71D-09A62C3B1DFA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932F-6380-48BB-B1A2-5B41B4ED9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82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87A9-6CAB-4529-B71D-09A62C3B1DFA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932F-6380-48BB-B1A2-5B41B4ED9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15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87A9-6CAB-4529-B71D-09A62C3B1DFA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932F-6380-48BB-B1A2-5B41B4ED9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2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/>
              <a:t>Clic pentru editare stil titlu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07FC9E-B9DE-43BD-8F0B-0C13F3AA5DD5}" type="datetimeFigureOut">
              <a:rPr lang="en-US" smtClean="0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A9C95B-DEBC-469D-AE77-AACA9E3397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ubstituent conținut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o-RO"/>
              <a:t>Editați stilurile de text coordonator</a:t>
            </a:r>
          </a:p>
          <a:p>
            <a:pPr lvl="1" eaLnBrk="1" latinLnBrk="0" hangingPunct="1"/>
            <a:r>
              <a:rPr lang="ro-RO"/>
              <a:t>Al doilea nivel</a:t>
            </a:r>
          </a:p>
          <a:p>
            <a:pPr lvl="2" eaLnBrk="1" latinLnBrk="0" hangingPunct="1"/>
            <a:r>
              <a:rPr lang="ro-RO"/>
              <a:t>Al treilea nivel</a:t>
            </a:r>
          </a:p>
          <a:p>
            <a:pPr lvl="3" eaLnBrk="1" latinLnBrk="0" hangingPunct="1"/>
            <a:r>
              <a:rPr lang="ro-RO"/>
              <a:t>Al patrulea nivel</a:t>
            </a:r>
          </a:p>
          <a:p>
            <a:pPr lvl="4" eaLnBrk="1" latinLnBrk="0" hangingPunct="1"/>
            <a:r>
              <a:rPr lang="ro-RO"/>
              <a:t>Al cincilea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7777406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87A9-6CAB-4529-B71D-09A62C3B1DFA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932F-6380-48BB-B1A2-5B41B4ED9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67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87A9-6CAB-4529-B71D-09A62C3B1DFA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932F-6380-48BB-B1A2-5B41B4ED9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62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87A9-6CAB-4529-B71D-09A62C3B1DFA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932F-6380-48BB-B1A2-5B41B4ED9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8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o-RO"/>
              <a:t>Clic pentru editare stil titlu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o-RO"/>
              <a:t>Editați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fld id="{3EF6AF0B-64B1-49A6-92B9-22314F4CCF24}" type="datetimeFigureOut">
              <a:rPr lang="en-US" smtClean="0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1EC347FB-8813-46E6-9EBA-CE9A8E554A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reptunghi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reptunghi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70969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o-RO"/>
              <a:t>Clic pentru editare stil titlu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292730-E7ED-43F9-97B1-B35CA512BA60}" type="datetimeFigureOut">
              <a:rPr lang="en-US" smtClean="0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2D2EF-AD0E-4F3E-A729-9DBA30E3E4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ubstituent conținut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o-RO"/>
              <a:t>Editați stilurile de text coordonator</a:t>
            </a:r>
          </a:p>
          <a:p>
            <a:pPr lvl="1" eaLnBrk="1" latinLnBrk="0" hangingPunct="1"/>
            <a:r>
              <a:rPr lang="ro-RO"/>
              <a:t>Al doilea nivel</a:t>
            </a:r>
          </a:p>
          <a:p>
            <a:pPr lvl="2" eaLnBrk="1" latinLnBrk="0" hangingPunct="1"/>
            <a:r>
              <a:rPr lang="ro-RO"/>
              <a:t>Al treilea nivel</a:t>
            </a:r>
          </a:p>
          <a:p>
            <a:pPr lvl="3" eaLnBrk="1" latinLnBrk="0" hangingPunct="1"/>
            <a:r>
              <a:rPr lang="ro-RO"/>
              <a:t>Al patrulea nivel</a:t>
            </a:r>
          </a:p>
          <a:p>
            <a:pPr lvl="4" eaLnBrk="1" latinLnBrk="0" hangingPunct="1"/>
            <a:r>
              <a:rPr lang="ro-RO"/>
              <a:t>Al cincilea nivel</a:t>
            </a:r>
            <a:endParaRPr kumimoji="0" lang="en-US"/>
          </a:p>
        </p:txBody>
      </p:sp>
      <p:sp>
        <p:nvSpPr>
          <p:cNvPr id="11" name="Substituent conținut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o-RO"/>
              <a:t>Editați stilurile de text coordonator</a:t>
            </a:r>
          </a:p>
          <a:p>
            <a:pPr lvl="1" eaLnBrk="1" latinLnBrk="0" hangingPunct="1"/>
            <a:r>
              <a:rPr lang="ro-RO"/>
              <a:t>Al doilea nivel</a:t>
            </a:r>
          </a:p>
          <a:p>
            <a:pPr lvl="2" eaLnBrk="1" latinLnBrk="0" hangingPunct="1"/>
            <a:r>
              <a:rPr lang="ro-RO"/>
              <a:t>Al treilea nivel</a:t>
            </a:r>
          </a:p>
          <a:p>
            <a:pPr lvl="3" eaLnBrk="1" latinLnBrk="0" hangingPunct="1"/>
            <a:r>
              <a:rPr lang="ro-RO"/>
              <a:t>Al patrulea nivel</a:t>
            </a:r>
          </a:p>
          <a:p>
            <a:pPr lvl="4" eaLnBrk="1" latinLnBrk="0" hangingPunct="1"/>
            <a:r>
              <a:rPr lang="ro-RO"/>
              <a:t>Al cincilea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626409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o-RO"/>
              <a:t>Clic pentru editare stil titlu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o-RO"/>
              <a:t>Editați stilurile de text coordonator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o-RO"/>
              <a:t>Editați stilurile de text coordonator</a:t>
            </a:r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9F41E4-6474-454D-96AB-095A086BDB0C}" type="datetimeFigureOut">
              <a:rPr lang="en-US" smtClean="0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9E3E4-A025-41D4-818B-40E61AC259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Substituent conținut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o-RO"/>
              <a:t>Editați stilurile de text coordonator</a:t>
            </a:r>
          </a:p>
          <a:p>
            <a:pPr lvl="1" eaLnBrk="1" latinLnBrk="0" hangingPunct="1"/>
            <a:r>
              <a:rPr lang="ro-RO"/>
              <a:t>Al doilea nivel</a:t>
            </a:r>
          </a:p>
          <a:p>
            <a:pPr lvl="2" eaLnBrk="1" latinLnBrk="0" hangingPunct="1"/>
            <a:r>
              <a:rPr lang="ro-RO"/>
              <a:t>Al treilea nivel</a:t>
            </a:r>
          </a:p>
          <a:p>
            <a:pPr lvl="3" eaLnBrk="1" latinLnBrk="0" hangingPunct="1"/>
            <a:r>
              <a:rPr lang="ro-RO"/>
              <a:t>Al patrulea nivel</a:t>
            </a:r>
          </a:p>
          <a:p>
            <a:pPr lvl="4" eaLnBrk="1" latinLnBrk="0" hangingPunct="1"/>
            <a:r>
              <a:rPr lang="ro-RO"/>
              <a:t>Al cincilea nivel</a:t>
            </a:r>
            <a:endParaRPr kumimoji="0" lang="en-US"/>
          </a:p>
        </p:txBody>
      </p:sp>
      <p:sp>
        <p:nvSpPr>
          <p:cNvPr id="13" name="Substituent conținut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o-RO"/>
              <a:t>Editați stilurile de text coordonator</a:t>
            </a:r>
          </a:p>
          <a:p>
            <a:pPr lvl="1" eaLnBrk="1" latinLnBrk="0" hangingPunct="1"/>
            <a:r>
              <a:rPr lang="ro-RO"/>
              <a:t>Al doilea nivel</a:t>
            </a:r>
          </a:p>
          <a:p>
            <a:pPr lvl="2" eaLnBrk="1" latinLnBrk="0" hangingPunct="1"/>
            <a:r>
              <a:rPr lang="ro-RO"/>
              <a:t>Al treilea nivel</a:t>
            </a:r>
          </a:p>
          <a:p>
            <a:pPr lvl="3" eaLnBrk="1" latinLnBrk="0" hangingPunct="1"/>
            <a:r>
              <a:rPr lang="ro-RO"/>
              <a:t>Al patrulea nivel</a:t>
            </a:r>
          </a:p>
          <a:p>
            <a:pPr lvl="4" eaLnBrk="1" latinLnBrk="0" hangingPunct="1"/>
            <a:r>
              <a:rPr lang="ro-RO"/>
              <a:t>Al cincilea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633626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o-RO"/>
              <a:t>Clic pentru editare stil titlu</a:t>
            </a:r>
            <a:endParaRPr kumimoji="0"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6A3ED6-B59E-4B3C-9095-271FD64BC7A1}" type="datetimeFigureOut">
              <a:rPr lang="en-US" smtClean="0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D0CA5-21DC-4F4C-9654-3F28F8FA38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riunghi isoscel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007143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AEA4F-DDCE-4EAC-B41B-D30DC64524C2}" type="datetimeFigureOut">
              <a:rPr lang="en-US" smtClean="0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1CF71-302C-436B-A425-4860012EFE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ector drept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unghi isoscel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6702874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o-RO"/>
              <a:t>Clic pentru editare stil titlu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o-RO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6313B0-278A-4B91-B164-D06A57246DB7}" type="datetimeFigureOut">
              <a:rPr lang="en-US" smtClean="0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C9038-52F1-4D4D-9911-BC8A336A27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ector drep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ctor drept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unghi isoscel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ubstituent conținut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o-RO"/>
              <a:t>Editați stilurile de text coordonator</a:t>
            </a:r>
          </a:p>
          <a:p>
            <a:pPr lvl="1" eaLnBrk="1" latinLnBrk="0" hangingPunct="1"/>
            <a:r>
              <a:rPr lang="ro-RO"/>
              <a:t>Al doilea nivel</a:t>
            </a:r>
          </a:p>
          <a:p>
            <a:pPr lvl="2" eaLnBrk="1" latinLnBrk="0" hangingPunct="1"/>
            <a:r>
              <a:rPr lang="ro-RO"/>
              <a:t>Al treilea nivel</a:t>
            </a:r>
          </a:p>
          <a:p>
            <a:pPr lvl="3" eaLnBrk="1" latinLnBrk="0" hangingPunct="1"/>
            <a:r>
              <a:rPr lang="ro-RO"/>
              <a:t>Al patrulea nivel</a:t>
            </a:r>
          </a:p>
          <a:p>
            <a:pPr lvl="4" eaLnBrk="1" latinLnBrk="0" hangingPunct="1"/>
            <a:r>
              <a:rPr lang="ro-RO"/>
              <a:t>Al cincilea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5022854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o-RO"/>
              <a:t>Clic pentru editare stil titlu</a:t>
            </a:r>
            <a:endParaRPr kumimoji="0"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o-RO"/>
              <a:t>Faceți clic pe pictogramă pentru a adăuga o imagine</a:t>
            </a:r>
            <a:endParaRPr kumimoji="0" lang="en-US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o-RO"/>
              <a:t>Editați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FA82F5-333A-4DCD-96BD-51E68461D941}" type="datetimeFigureOut">
              <a:rPr lang="en-US" smtClean="0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1B08D2-6DFE-4C03-A010-6E4B5A8E75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ector drep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unghi isoscel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reptunghi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03719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stituent titl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o-RO"/>
              <a:t>Faceți clic pentru a edita stilul de titlu Coordonator</a:t>
            </a:r>
            <a:endParaRPr kumimoji="0" lang="en-US"/>
          </a:p>
        </p:txBody>
      </p:sp>
      <p:sp>
        <p:nvSpPr>
          <p:cNvPr id="13" name="Substituent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o-RO"/>
              <a:t>Faceți clic pentru a edita stilurile de text Coordonator</a:t>
            </a:r>
          </a:p>
          <a:p>
            <a:pPr lvl="1" eaLnBrk="1" latinLnBrk="0" hangingPunct="1"/>
            <a:r>
              <a:rPr kumimoji="0" lang="ro-RO"/>
              <a:t>Al doilea nivel</a:t>
            </a:r>
          </a:p>
          <a:p>
            <a:pPr lvl="2" eaLnBrk="1" latinLnBrk="0" hangingPunct="1"/>
            <a:r>
              <a:rPr kumimoji="0" lang="ro-RO"/>
              <a:t>Al treilea nivel</a:t>
            </a:r>
          </a:p>
          <a:p>
            <a:pPr lvl="3" eaLnBrk="1" latinLnBrk="0" hangingPunct="1"/>
            <a:r>
              <a:rPr kumimoji="0" lang="ro-RO"/>
              <a:t>Al patrulea nivel</a:t>
            </a:r>
          </a:p>
          <a:p>
            <a:pPr lvl="4" eaLnBrk="1" latinLnBrk="0" hangingPunct="1"/>
            <a:r>
              <a:rPr kumimoji="0" lang="ro-RO"/>
              <a:t>Al cincilea nivel</a:t>
            </a:r>
            <a:endParaRPr kumimoji="0" lang="en-US"/>
          </a:p>
        </p:txBody>
      </p:sp>
      <p:sp>
        <p:nvSpPr>
          <p:cNvPr id="14" name="Substituent dată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7951988-FA2A-4456-A224-A03D99DFEC07}" type="datetimeFigureOut">
              <a:rPr lang="en-US" smtClean="0"/>
              <a:pPr>
                <a:defRPr/>
              </a:pPr>
              <a:t>11/14/2019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ubstituent număr diapozitiv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086D1CD-3D73-4F44-8B5E-40E11EDC01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Conector drep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ctor drept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unghi isoscel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351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787A9-6CAB-4529-B71D-09A62C3B1DFA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932F-6380-48BB-B1A2-5B41B4ED9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7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hyperlink" Target="http://www.cicde.md/" TargetMode="External"/><Relationship Id="rId4" Type="http://schemas.openxmlformats.org/officeDocument/2006/relationships/hyperlink" Target="http://www.cec.md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ctrTitle"/>
          </p:nvPr>
        </p:nvSpPr>
        <p:spPr>
          <a:xfrm>
            <a:off x="1219200" y="3696789"/>
            <a:ext cx="7010400" cy="11495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</a:pPr>
            <a:br>
              <a:rPr lang="ro-RO" sz="4400" dirty="0"/>
            </a:br>
            <a:r>
              <a:rPr lang="ro-RO" b="1" dirty="0">
                <a:latin typeface="Cambria" panose="02040503050406030204" pitchFamily="18" charset="0"/>
                <a:ea typeface="Cambria" panose="02040503050406030204" pitchFamily="18" charset="0"/>
              </a:rPr>
              <a:t>Democrația se învață!</a:t>
            </a:r>
            <a:b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b="1" i="0" u="none" strike="noStrike" cap="none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Cambria"/>
              <a:sym typeface="Cambria"/>
            </a:endParaRPr>
          </a:p>
        </p:txBody>
      </p:sp>
      <p:sp>
        <p:nvSpPr>
          <p:cNvPr id="2" name="Subtitlu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o-RO" sz="2800" dirty="0">
                <a:latin typeface="Cambria" panose="02040503050406030204" pitchFamily="18" charset="0"/>
                <a:ea typeface="Cambria" panose="02040503050406030204" pitchFamily="18" charset="0"/>
              </a:rPr>
              <a:t>Alegeri: Când? Cine? Cum? 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Рисунок 3" descr="C:\Users\Toma\Google Drive\CICDE\LOGO CICDE\1395415_528508617233045_164766514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432" y="375148"/>
            <a:ext cx="4263473" cy="271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776A9686-10A3-43B7-BDD7-97CE3BC99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7" y="1490799"/>
            <a:ext cx="2616361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02D1C3DB-E9C0-41F5-AFD7-4D3322B7D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20054"/>
            <a:ext cx="23241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18709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3" descr="C:\Users\Toma\Google Drive\CICDE\LOGO CICDE\1395415_528508617233045_1647665145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7362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40C52DF-F95B-4229-B737-D42F9F2E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470" y="220578"/>
            <a:ext cx="6340320" cy="867137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WWW.CEC.MD</a:t>
            </a:r>
            <a:b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</a:b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WWW.CICDE.MD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Substituent conținut 8" descr="O imagine care conține captură de ecran&#10;&#10;Descriere generată automat">
            <a:extLst>
              <a:ext uri="{FF2B5EF4-FFF2-40B4-BE49-F238E27FC236}">
                <a16:creationId xmlns:a16="http://schemas.microsoft.com/office/drawing/2014/main" id="{2EFCB1FE-A2AC-495A-9C6A-39DC7238D5E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1" y="1087715"/>
            <a:ext cx="6535449" cy="4168587"/>
          </a:xfrm>
        </p:spPr>
      </p:pic>
      <p:pic>
        <p:nvPicPr>
          <p:cNvPr id="11" name="Imagine 10" descr="O imagine care conține captură de ecran&#10;&#10;Descriere generată automat">
            <a:extLst>
              <a:ext uri="{FF2B5EF4-FFF2-40B4-BE49-F238E27FC236}">
                <a16:creationId xmlns:a16="http://schemas.microsoft.com/office/drawing/2014/main" id="{1EF8F352-D299-4317-B7F7-DC10F334D9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856242"/>
            <a:ext cx="5205411" cy="223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2254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omisia electorala centrala moldova">
            <a:extLst>
              <a:ext uri="{FF2B5EF4-FFF2-40B4-BE49-F238E27FC236}">
                <a16:creationId xmlns:a16="http://schemas.microsoft.com/office/drawing/2014/main" id="{DC19097B-976F-46A1-9735-4381250068F3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91" y="990600"/>
            <a:ext cx="5928190" cy="559633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drept cu săgeată 3">
            <a:extLst>
              <a:ext uri="{FF2B5EF4-FFF2-40B4-BE49-F238E27FC236}">
                <a16:creationId xmlns:a16="http://schemas.microsoft.com/office/drawing/2014/main" id="{384C2506-5FF4-46F2-B9FE-582E92D066E8}"/>
              </a:ext>
            </a:extLst>
          </p:cNvPr>
          <p:cNvCxnSpPr>
            <a:cxnSpLocks/>
          </p:cNvCxnSpPr>
          <p:nvPr/>
        </p:nvCxnSpPr>
        <p:spPr>
          <a:xfrm flipV="1">
            <a:off x="2743200" y="5145742"/>
            <a:ext cx="1524000" cy="125505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rept cu săgeată 6">
            <a:extLst>
              <a:ext uri="{FF2B5EF4-FFF2-40B4-BE49-F238E27FC236}">
                <a16:creationId xmlns:a16="http://schemas.microsoft.com/office/drawing/2014/main" id="{AFDC058A-3D3B-4C4C-A4D8-4ED6AF02EC8A}"/>
              </a:ext>
            </a:extLst>
          </p:cNvPr>
          <p:cNvCxnSpPr>
            <a:cxnSpLocks/>
          </p:cNvCxnSpPr>
          <p:nvPr/>
        </p:nvCxnSpPr>
        <p:spPr>
          <a:xfrm flipH="1" flipV="1">
            <a:off x="5867400" y="5181600"/>
            <a:ext cx="1550894" cy="11833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3" descr="C:\Users\Toma\Google Drive\CICDE\LOGO CICDE\1395415_528508617233045_164766514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31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DF8C01-FAF4-49FC-8761-00073374B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470" y="220579"/>
            <a:ext cx="6340320" cy="583888"/>
          </a:xfrm>
        </p:spPr>
        <p:txBody>
          <a:bodyPr>
            <a:noAutofit/>
          </a:bodyPr>
          <a:lstStyle/>
          <a:p>
            <a:pPr algn="ctr"/>
            <a:r>
              <a:rPr lang="ro-MD" b="1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Stema CEC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082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ºÐ°Ðº Ð³Ð¾Ð»Ð¾ÑÐ¾Ð²Ð°Ð»Ð¸ Ð² Ð´ÑÐµÐ²Ð½ÐµÐ¹ Ð³ÑÐµÑÐ¸Ð¸">
            <a:extLst>
              <a:ext uri="{FF2B5EF4-FFF2-40B4-BE49-F238E27FC236}">
                <a16:creationId xmlns:a16="http://schemas.microsoft.com/office/drawing/2014/main" id="{E7BDD206-E08C-4194-8577-F73B8B59D08D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9" y="1780491"/>
            <a:ext cx="4108171" cy="409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ºÐ°Ðº Ð³Ð¾Ð»Ð¾ÑÐ¾Ð²Ð°Ð»Ð¸ Ð² Ð´ÑÐµÐ²Ð½ÐµÐ¹ Ð³ÑÐµÑÐ¸Ð¸">
            <a:extLst>
              <a:ext uri="{FF2B5EF4-FFF2-40B4-BE49-F238E27FC236}">
                <a16:creationId xmlns:a16="http://schemas.microsoft.com/office/drawing/2014/main" id="{D7273B31-9535-4092-A257-23878FEAE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96" y="1285215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BDF8C01-FAF4-49FC-8761-00073374B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470" y="220579"/>
            <a:ext cx="6340320" cy="776396"/>
          </a:xfrm>
        </p:spPr>
        <p:txBody>
          <a:bodyPr>
            <a:noAutofit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Grecia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o-MD" b="1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A</a:t>
            </a:r>
            <a:r>
              <a:rPr lang="en-US" b="1" dirty="0" err="1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ntic</a:t>
            </a:r>
            <a:r>
              <a:rPr lang="ro-RO" b="1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ă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2" name="Picture 2" descr="Image result for Ð¸ÑÑÐ¾ÑÐ¸Ñ Ð²ÑÐ±Ð¾ÑÐ¾Ð²">
            <a:extLst>
              <a:ext uri="{FF2B5EF4-FFF2-40B4-BE49-F238E27FC236}">
                <a16:creationId xmlns:a16="http://schemas.microsoft.com/office/drawing/2014/main" id="{C9378C06-76A3-47B6-A1DE-4BD3006F1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91" y="4084192"/>
            <a:ext cx="2842210" cy="189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3" descr="C:\Users\Toma\Google Drive\CICDE\LOGO CICDE\1395415_528508617233045_1647665145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31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00681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EDE217F9-D8B6-4719-B96E-2C5AB7DE595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18" y="1187925"/>
            <a:ext cx="4160590" cy="4937125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851BA0D-790C-4C8F-934B-FF7B15F73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367656"/>
            <a:ext cx="6340320" cy="765540"/>
          </a:xfrm>
        </p:spPr>
        <p:txBody>
          <a:bodyPr>
            <a:noAutofit/>
          </a:bodyPr>
          <a:lstStyle/>
          <a:p>
            <a:pPr algn="ctr"/>
            <a:r>
              <a:rPr lang="ro-RO" b="1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Grecia și alte țari</a:t>
            </a:r>
            <a:br>
              <a:rPr lang="ro-RO" b="1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o-RO" b="1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Secolul</a:t>
            </a:r>
            <a:r>
              <a:rPr lang="en-GB" b="1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o-MD" b="1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al XIX-lea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6D4343-0A26-4DC9-B5D1-E7237CFA7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9906"/>
            <a:ext cx="4831886" cy="357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3" descr="C:\Users\Toma\Google Drive\CICDE\LOGO CICDE\1395415_528508617233045_1647665145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58"/>
            <a:ext cx="23431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69828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EAECC38-7976-4336-BF4F-08EBC65FA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906" y="598383"/>
            <a:ext cx="6340320" cy="566030"/>
          </a:xfrm>
        </p:spPr>
        <p:txBody>
          <a:bodyPr>
            <a:noAutofit/>
          </a:bodyPr>
          <a:lstStyle/>
          <a:p>
            <a:pPr algn="ctr"/>
            <a:r>
              <a:rPr lang="ro-MD" b="1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Grecia și alte țări                     </a:t>
            </a:r>
            <a:r>
              <a:rPr lang="en-GB" b="1" dirty="0" err="1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Secolul</a:t>
            </a:r>
            <a:r>
              <a:rPr lang="en-GB" b="1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o-MD" b="1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XXI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102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BBBF31B6-8D92-42CA-800D-7F5D2636C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4430427"/>
            <a:ext cx="3621741" cy="203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ÐÐ¾ÑÐ¾Ð¶ÐµÐµ Ð¸Ð·Ð¾Ð±ÑÐ°Ð¶ÐµÐ½Ð¸Ðµ">
            <a:extLst>
              <a:ext uri="{FF2B5EF4-FFF2-40B4-BE49-F238E27FC236}">
                <a16:creationId xmlns:a16="http://schemas.microsoft.com/office/drawing/2014/main" id="{2BB1A751-B0AF-4A32-A452-B091BE202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322" y="1176517"/>
            <a:ext cx="4125775" cy="236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Ð°ÑÑÐ¸Ð½ÐºÐ¸ Ð¿Ð¾ Ð·Ð°Ð¿ÑÐ¾ÑÑ voting machines USA">
            <a:extLst>
              <a:ext uri="{FF2B5EF4-FFF2-40B4-BE49-F238E27FC236}">
                <a16:creationId xmlns:a16="http://schemas.microsoft.com/office/drawing/2014/main" id="{BBA8F526-7DD0-4CB8-B69C-3FB057623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995" y="4911963"/>
            <a:ext cx="2173101" cy="144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Ð°ÑÑÐ¸Ð½ÐºÐ¸ Ð¿Ð¾ Ð·Ð°Ð¿ÑÐ¾ÑÑ voting machines USA">
            <a:extLst>
              <a:ext uri="{FF2B5EF4-FFF2-40B4-BE49-F238E27FC236}">
                <a16:creationId xmlns:a16="http://schemas.microsoft.com/office/drawing/2014/main" id="{58E64CD4-8AED-44ED-90EA-24120B18F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995" y="3270885"/>
            <a:ext cx="4534005" cy="182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3" descr="C:\Users\Toma\Google Drive\CICDE\LOGO CICDE\1395415_528508617233045_1647665145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31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4F350302-10CE-4A7D-9111-1EFA68607CD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" y="1305223"/>
            <a:ext cx="2588083" cy="351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15134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alegeri in moldova">
            <a:extLst>
              <a:ext uri="{FF2B5EF4-FFF2-40B4-BE49-F238E27FC236}">
                <a16:creationId xmlns:a16="http://schemas.microsoft.com/office/drawing/2014/main" id="{E3EDA9D8-B97B-468E-AE45-918BB7A342B0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064" y="3842285"/>
            <a:ext cx="3214705" cy="173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alegeri in moldova">
            <a:extLst>
              <a:ext uri="{FF2B5EF4-FFF2-40B4-BE49-F238E27FC236}">
                <a16:creationId xmlns:a16="http://schemas.microsoft.com/office/drawing/2014/main" id="{C1C7FE9C-3DD4-49B7-829C-375F357AD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903" y="1585571"/>
            <a:ext cx="3214866" cy="173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E900DC6-C978-442E-B8C8-47944EF3C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840" y="302471"/>
            <a:ext cx="6340320" cy="765540"/>
          </a:xfrm>
        </p:spPr>
        <p:txBody>
          <a:bodyPr>
            <a:noAutofit/>
          </a:bodyPr>
          <a:lstStyle/>
          <a:p>
            <a:pPr algn="ctr"/>
            <a:r>
              <a:rPr lang="ro-RO" b="1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Republica Moldova</a:t>
            </a:r>
            <a:br>
              <a:rPr lang="ro-RO" b="1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en-GB" b="1" dirty="0" err="1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Secolul</a:t>
            </a:r>
            <a:r>
              <a:rPr lang="en-GB" b="1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o-MD" b="1" dirty="0">
                <a:solidFill>
                  <a:schemeClr val="tx1"/>
                </a:solidFill>
                <a:latin typeface="Cambria" panose="02040503050406030204" pitchFamily="18" charset="0"/>
                <a:cs typeface="Arial" pitchFamily="34" charset="0"/>
              </a:rPr>
              <a:t>XXI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2050" name="Picture 2" descr="ÐÐ°ÑÑÐ¸Ð½ÐºÐ¸ Ð¿Ð¾ Ð·Ð°Ð¿ÑÐ¾ÑÑ votare moldova">
            <a:extLst>
              <a:ext uri="{FF2B5EF4-FFF2-40B4-BE49-F238E27FC236}">
                <a16:creationId xmlns:a16="http://schemas.microsoft.com/office/drawing/2014/main" id="{FA08AD2A-7E23-421F-8B57-1A4E3E1E7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6" y="3821328"/>
            <a:ext cx="2638284" cy="176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ÐÐ°ÑÑÐ¸Ð½ÐºÐ¸ Ð¿Ð¾ Ð·Ð°Ð¿ÑÐ¾ÑÑ buletin de vot">
            <a:extLst>
              <a:ext uri="{FF2B5EF4-FFF2-40B4-BE49-F238E27FC236}">
                <a16:creationId xmlns:a16="http://schemas.microsoft.com/office/drawing/2014/main" id="{8521D0A9-6F9E-42EF-8F9A-C21D96765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304" y="1470641"/>
            <a:ext cx="2140862" cy="445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ÐÐ°ÑÑÐ¸Ð½ÐºÐ¸ Ð¿Ð¾ Ð·Ð°Ð¿ÑÐ¾ÑÑ Ð²ÑÐ±Ð¾ÑÑ Ð¼Ð¾Ð»Ð´Ð¾Ð²Ð° Ð¸Ð·Ð±Ð¸ÑÐ°ÑÐµÐ»ÑÐ½ÑÐ¹ ÑÑÐ°ÑÑÐ¾Ðº ÐºÐ¾Ð¼Ð¿ÑÑÑÐµÑ">
            <a:extLst>
              <a:ext uri="{FF2B5EF4-FFF2-40B4-BE49-F238E27FC236}">
                <a16:creationId xmlns:a16="http://schemas.microsoft.com/office/drawing/2014/main" id="{2AFE7482-7954-4901-81BC-547FCA02F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40" y="1585571"/>
            <a:ext cx="2640168" cy="176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3" descr="C:\Users\Toma\Google Drive\CICDE\LOGO CICDE\1395415_528508617233045_1647665145_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315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03271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ă CICDE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ă CICDE" id="{217D94CF-64F9-4F88-B812-B8A4B05A8112}" vid="{273B19F7-0A56-44B9-A222-FE97C28E24DE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Temă CICDE</Template>
  <TotalTime>8576</TotalTime>
  <Words>57</Words>
  <Application>Microsoft Office PowerPoint</Application>
  <PresentationFormat>Expunere pe ecran (4:3)</PresentationFormat>
  <Paragraphs>14</Paragraphs>
  <Slides>7</Slides>
  <Notes>7</Notes>
  <HiddenSlides>0</HiddenSlides>
  <MMClips>0</MMClips>
  <ScaleCrop>false</ScaleCrop>
  <HeadingPairs>
    <vt:vector size="6" baseType="variant">
      <vt:variant>
        <vt:lpstr>Fonturi utilizate</vt:lpstr>
      </vt:variant>
      <vt:variant>
        <vt:i4>8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7</vt:i4>
      </vt:variant>
    </vt:vector>
  </HeadingPairs>
  <TitlesOfParts>
    <vt:vector size="17" baseType="lpstr">
      <vt:lpstr>Arial</vt:lpstr>
      <vt:lpstr>Bookman Old Style</vt:lpstr>
      <vt:lpstr>Calibri</vt:lpstr>
      <vt:lpstr>Calibri Light</vt:lpstr>
      <vt:lpstr>Cambria</vt:lpstr>
      <vt:lpstr>Gill Sans MT</vt:lpstr>
      <vt:lpstr>Wingdings</vt:lpstr>
      <vt:lpstr>Wingdings 3</vt:lpstr>
      <vt:lpstr>Temă CICDE</vt:lpstr>
      <vt:lpstr>Специальное оформление</vt:lpstr>
      <vt:lpstr> Democrația se învață! </vt:lpstr>
      <vt:lpstr>WWW.CEC.MD WWW.CICDE.MD</vt:lpstr>
      <vt:lpstr>Stema CEC</vt:lpstr>
      <vt:lpstr>Grecia Antică</vt:lpstr>
      <vt:lpstr>Grecia și alte țari  Secolul al XIX-lea</vt:lpstr>
      <vt:lpstr>Grecia și alte țări                     Secolul XXI</vt:lpstr>
      <vt:lpstr>Republica Moldova Secolul XXI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BIROURILE ELECTORALE ALE SECȚIILOR DE VOTARE - program de instruire -</dc:title>
  <dc:creator>Dr. Doina Bordeianu</dc:creator>
  <cp:lastModifiedBy>Angela CARAMAN</cp:lastModifiedBy>
  <cp:revision>513</cp:revision>
  <dcterms:created xsi:type="dcterms:W3CDTF">2013-07-25T11:11:28Z</dcterms:created>
  <dcterms:modified xsi:type="dcterms:W3CDTF">2019-11-14T15:22:46Z</dcterms:modified>
</cp:coreProperties>
</file>